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371-30AF-4B68-85D1-B25E7B6D699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9AC-962D-460B-93F1-F0F7D8ACA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17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371-30AF-4B68-85D1-B25E7B6D699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9AC-962D-460B-93F1-F0F7D8ACA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8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371-30AF-4B68-85D1-B25E7B6D699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9AC-962D-460B-93F1-F0F7D8ACAF0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032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371-30AF-4B68-85D1-B25E7B6D699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9AC-962D-460B-93F1-F0F7D8ACA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9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371-30AF-4B68-85D1-B25E7B6D699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9AC-962D-460B-93F1-F0F7D8ACAF0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060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371-30AF-4B68-85D1-B25E7B6D699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9AC-962D-460B-93F1-F0F7D8ACA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63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371-30AF-4B68-85D1-B25E7B6D699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9AC-962D-460B-93F1-F0F7D8ACA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371-30AF-4B68-85D1-B25E7B6D699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9AC-962D-460B-93F1-F0F7D8ACA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4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371-30AF-4B68-85D1-B25E7B6D699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9AC-962D-460B-93F1-F0F7D8ACA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3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371-30AF-4B68-85D1-B25E7B6D699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9AC-962D-460B-93F1-F0F7D8ACA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1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371-30AF-4B68-85D1-B25E7B6D699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9AC-962D-460B-93F1-F0F7D8ACA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371-30AF-4B68-85D1-B25E7B6D699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9AC-962D-460B-93F1-F0F7D8ACA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2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371-30AF-4B68-85D1-B25E7B6D699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9AC-962D-460B-93F1-F0F7D8ACA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2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371-30AF-4B68-85D1-B25E7B6D699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9AC-962D-460B-93F1-F0F7D8ACA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371-30AF-4B68-85D1-B25E7B6D699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9AC-962D-460B-93F1-F0F7D8ACA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57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371-30AF-4B68-85D1-B25E7B6D699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99AC-962D-460B-93F1-F0F7D8ACA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2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9B371-30AF-4B68-85D1-B25E7B6D699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5D99AC-962D-460B-93F1-F0F7D8ACA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1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4485" y="880534"/>
            <a:ext cx="7766936" cy="1646302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школьника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заместитель директора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Железникова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1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завтрак и каким он должен быть?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i="1" dirty="0" smtClean="0"/>
              <a:t>Завтрак-это утренняя еда, или по-другому «пища, приготовленная для утренней еды». Именно такое определение завтраку </a:t>
            </a:r>
            <a:r>
              <a:rPr lang="ru-RU" b="1" i="1" dirty="0" smtClean="0"/>
              <a:t>дано в толковом словаре русского языка Ожегова. Так для чего же он нам нужен по утрам?</a:t>
            </a:r>
          </a:p>
          <a:p>
            <a:pPr algn="just"/>
            <a:r>
              <a:rPr lang="ru-RU" b="1" i="1" dirty="0" smtClean="0"/>
              <a:t>Давайте разберемся вместе.</a:t>
            </a:r>
          </a:p>
          <a:p>
            <a:pPr algn="just"/>
            <a:r>
              <a:rPr lang="ru-RU" b="1" i="1" dirty="0" smtClean="0"/>
              <a:t>Ни для кого не секрет, что дети получают большие нагрузки в школе-вызов к доске, контрольная работа, пробежка в спортивном зале. </a:t>
            </a:r>
            <a:r>
              <a:rPr lang="ru-RU" b="1" i="1" dirty="0" smtClean="0"/>
              <a:t>Поэтому  завтрак, съеденный в школе, должен дать максимум энергии ребенку. И к завтраку в школе предъявляют большие требования. Завтрак должен быть полноценным: горячим, насыщенным углеводами и витаминами. А еще завтрак должен быть обязательно вкусным-ведь то что не нравится, не идет нам на пользу. </a:t>
            </a:r>
            <a:r>
              <a:rPr lang="ru-RU" b="1" i="1" dirty="0" smtClean="0"/>
              <a:t> 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08637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473" y="781050"/>
            <a:ext cx="6705600" cy="514350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034425" y="2678776"/>
            <a:ext cx="3922375" cy="674024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Вкусные, горячие и ароматные котлетки из говядины в соусе!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4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30" y="0"/>
            <a:ext cx="4987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8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7312" y="577561"/>
            <a:ext cx="6858000" cy="57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0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карты на завтрак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3" y="1412443"/>
            <a:ext cx="4957168" cy="484057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75" y="1622085"/>
            <a:ext cx="4398027" cy="441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6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4" y="876734"/>
            <a:ext cx="4689579" cy="50425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17" y="778876"/>
            <a:ext cx="5602845" cy="52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9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152" y="263236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аппетита!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2927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152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Завтрак школьника</vt:lpstr>
      <vt:lpstr>Что такое завтрак и каким он должен быть?</vt:lpstr>
      <vt:lpstr>Презентация PowerPoint</vt:lpstr>
      <vt:lpstr>Презентация PowerPoint</vt:lpstr>
      <vt:lpstr>Презентация PowerPoint</vt:lpstr>
      <vt:lpstr>Технологические карты на завтрак</vt:lpstr>
      <vt:lpstr>Презентация PowerPoint</vt:lpstr>
      <vt:lpstr>Приятного аппетита!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Завтрак школьника</dc:title>
  <dc:creator>Секретарь</dc:creator>
  <cp:lastModifiedBy>Секретарь</cp:lastModifiedBy>
  <cp:revision>9</cp:revision>
  <dcterms:created xsi:type="dcterms:W3CDTF">2022-10-18T13:32:39Z</dcterms:created>
  <dcterms:modified xsi:type="dcterms:W3CDTF">2022-10-18T17:40:52Z</dcterms:modified>
</cp:coreProperties>
</file>